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</Types>
</file>

<file path=_rels/.rels><?xml version="1.0" encoding="UTF-8" standalone="yes"?>
<Relationships xmlns="http://schemas.openxmlformats.org/package/2006/relationships">
<Relationship Id="rId1" Type="http://schemas.openxmlformats.org/officeDocument/2006/relationships/officeDocument" Target="ppt/presentation.xml"/>
</Relationships>

</file>

<file path=ppt/presentation.xml><?xml version="1.0" encoding="utf-8"?>
<p:presentation xmlns:p="http://schemas.openxmlformats.org/presentationml/2006/main" xmlns:r="http://schemas.openxmlformats.org/officeDocument/2006/relationships">
  <p:sldIdLst>
    <p:sldId id="256" r:id="rId1"/>
  </p:sldIdLst>
</p:presentation>
</file>

<file path=ppt/_rels/presentation.xml.rels><?xml version="1.0" encoding="UTF-8" standalone="yes"?>
<Relationships xmlns="http://schemas.openxmlformats.org/package/2006/relationships">
<Relationship Id="rId1" Type="http://schemas.openxmlformats.org/officeDocument/2006/relationships/slide" Target="slides/slide1.xml"/>
</Relationships>

</file>

<file path=ppt/slides/slide1.xml><?xml version="1.0" encoding="utf-8"?>
<p:sld xmlns:p="http://schemas.openxmlformats.org/presentationml/2006/main" xmlns:a="http://schemas.openxmlformats.org/drawingml/2006/main">
  <p:cSld>
    <p:spTree>
      <p:nvGrpSpPr>
        <p:cNvPr id="1" name=""/>
        <p:cNvGrpSpPr/>
        <p:nvPr/>
      </p:nvGrpSpPr>
      <p:grpSpPr/>
      <p:sp>
        <p:nvSpPr>
          <p:cNvPr id="2" name="Title"/>
          <p:cNvSpPr>
            <a:spLocks noGrp="1"/>
          </p:cNvSpPr>
          <p:nvPr/>
        </p:nvSpPr>
        <p:spPr/>
        <p:txBody>
          <a:bodyPr/>
          <a:lstStyle/>
          <a:p>
            <a:r>
              <a:t>Product Presentation</a:t>
            </a:r>
          </a:p>
        </p:txBody>
      </p:sp>
    </p:spTree>
  </p:cSld>
</p:sld>
</file>